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3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EF85C-91C0-7141-8F7E-A6A070768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49736"/>
            <a:ext cx="8433483" cy="5911873"/>
          </a:xfrm>
        </p:spPr>
        <p:txBody>
          <a:bodyPr>
            <a:normAutofit fontScale="90000"/>
          </a:bodyPr>
          <a:lstStyle/>
          <a:p>
            <a:r>
              <a:rPr lang="en-GB"/>
              <a:t>Tess of the d’Urbervilles</a:t>
            </a:r>
            <a:br>
              <a:rPr lang="en-GB"/>
            </a:br>
            <a:br>
              <a:rPr lang="en-GB"/>
            </a:br>
            <a:r>
              <a:rPr lang="en-GB"/>
              <a:t>Department of English </a:t>
            </a:r>
            <a:br>
              <a:rPr lang="en-GB"/>
            </a:br>
            <a:r>
              <a:rPr lang="en-GB"/>
              <a:t>Govt. College Paonta Sahib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A45BA0-4EED-6F4D-9F80-4AC4100DE2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18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0DB2D-E234-7643-85CC-D7AEAAE22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0581F-65DF-574B-980A-4865A66B9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587772"/>
            <a:ext cx="7796540" cy="3997828"/>
          </a:xfrm>
        </p:spPr>
        <p:txBody>
          <a:bodyPr/>
          <a:lstStyle/>
          <a:p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Thomas Hardy, ( 1840 1928) was an English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novelist and poet. He became widely regarded for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his novels, such as Tess of the d'Urbervilles and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Far from the Madding Crowd. Hardy's work was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admired by many writers of a younger generation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07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8B291-B2E3-5648-8566-BE01DE4A9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C56BB-262E-D542-A959-99FC3B123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the book appeared in 1891, Thomas Hardy was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of England's leading men of letters .Tess is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considered quite scandalous. Some people attacked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Hardy for the novel's subtitle, "A Pure Woman,"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arguing that Tess could not possibly be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considered pure. Today, the novel is praised as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courageous call during Victorian time The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novel was one of Hardy's last. He was deeply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wounded by some of the particularly personal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attacks he received from reviewers of the book.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8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2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8D20E-039E-FC4A-972F-9577965A1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FB639-18FD-D24A-9C6D-5162F0DE2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Brief Introduction of the Story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Tess is a pure and beautiful woman. Her life was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totally changed from her loss of purity. She was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seduced by a so-called gentlemanAlec, In order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get rid of the past ,she decided to go to a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distant dairy farm. Then , she met her true love.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fell in love with Angel. After Angel knew the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truth, he left Tess. And she sacrificed for her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family, being a lover of Alec. Alec had always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told Tess that Angel would never come back so he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won Tesss trust. Angel did come back and found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Tess! Everything was too late! Then , Tess was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desperate. She killed Alec and she was sentenced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death.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5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9027-8389-864F-9D25-2B9C69E0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5FE4E-FC8E-7A40-8841-A03D6B0B8C8A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2732466" flipH="1" flipV="1">
            <a:off x="23616923" y="21127214"/>
            <a:ext cx="45719" cy="3724654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is a kind, sensitive and intelligent girl.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Angel said she was the daughter of nature.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Although she lost her purity for knowing little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man ,I still think she is pure, she is that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girl she used to be and she is full of sympathy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love . I really love this lovely girl.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3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3AFF6-9E7F-684A-B53C-C3DBC6E9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1E4DC-33FD-7947-8FA2-9A2CF7E3C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Cause the Tragedy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Tesss tragic life is caused by that society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its the result of that time. Except this, it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cant be separated from her own weakness in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character. She obviously has the dual nature of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society character--- resistance and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compromise. But,compromise is the winner.As a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person, Tess fought with the society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helplessly. In the end, she turned out to be the </a:t>
            </a:r>
            <a:b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sacrificial victim of society .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49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2E11-DC2E-4642-A63D-05EF9711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CF8A1-0FC9-A946-8ABC-DC043AEA1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60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Thank you </a:t>
            </a:r>
          </a:p>
        </p:txBody>
      </p:sp>
    </p:spTree>
    <p:extLst>
      <p:ext uri="{BB962C8B-B14F-4D97-AF65-F5344CB8AC3E}">
        <p14:creationId xmlns:p14="http://schemas.microsoft.com/office/powerpoint/2010/main" val="2231862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Madison</vt:lpstr>
      <vt:lpstr>Tess of the d’Urbervilles  Department of English  Govt. College Paonta Sahib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Tess of the d’Urbervilles  Department of English  Govt. College Paonta Sahib </dc:title>
  <dc:creator>Unknown User</dc:creator>
  <cp:lastModifiedBy>Unknown User</cp:lastModifiedBy>
  <cp:revision>2</cp:revision>
  <dcterms:created xsi:type="dcterms:W3CDTF">2022-07-17T17:03:18Z</dcterms:created>
  <dcterms:modified xsi:type="dcterms:W3CDTF">2022-07-17T19:19:58Z</dcterms:modified>
</cp:coreProperties>
</file>